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66" r:id="rId4"/>
    <p:sldId id="261" r:id="rId5"/>
    <p:sldId id="263" r:id="rId6"/>
    <p:sldId id="264" r:id="rId7"/>
    <p:sldId id="270" r:id="rId8"/>
    <p:sldId id="269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8BE50C-FFB2-4D0C-9F73-F3630756C1CF}">
          <p14:sldIdLst>
            <p14:sldId id="256"/>
            <p14:sldId id="257"/>
          </p14:sldIdLst>
        </p14:section>
        <p14:section name="Untitled Section" id="{5DF1A9EE-0A33-40C9-9E7A-D7FBBA4969F7}">
          <p14:sldIdLst>
            <p14:sldId id="266"/>
            <p14:sldId id="261"/>
            <p14:sldId id="263"/>
            <p14:sldId id="264"/>
            <p14:sldId id="270"/>
            <p14:sldId id="269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10.jp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css/css_grid.asp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2634" y="627018"/>
            <a:ext cx="8991600" cy="107115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Designing in 2d with css grid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93813" y="3344091"/>
            <a:ext cx="6801612" cy="2573383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3000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Presented By: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Venkat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Raghava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Sampath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S533978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Preetham Potu S533713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Gouthami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Pasham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S533491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Srikanth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Yellamati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S533715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Rakesh </a:t>
            </a:r>
            <a:r>
              <a:rPr lang="en-US" sz="24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Avirineni</a:t>
            </a: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S533487</a:t>
            </a:r>
          </a:p>
          <a:p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317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318587" y="233172"/>
            <a:ext cx="7994470" cy="1321308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HTML          CSS             JS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7935" y="2103119"/>
            <a:ext cx="2515122" cy="3762103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690" y="2103120"/>
            <a:ext cx="5257143" cy="376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0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068068" y="3216143"/>
            <a:ext cx="4270248" cy="259677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1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2D  Transformations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/>
              <a:t> </a:t>
            </a:r>
            <a:r>
              <a:rPr lang="en-US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Translate()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Rotate()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Scale()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SkewX()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SkewY()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Matrix()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>
          <a:xfrm>
            <a:off x="7082899" y="3540688"/>
            <a:ext cx="4253484" cy="2014294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3D Transformations: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Translate3D(X,Y,Z)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Scale3D()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Rotate3D()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Matrix3D()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178885" y="294568"/>
            <a:ext cx="7729728" cy="1188720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COMPARISIONS OF GRID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132" y="1677514"/>
            <a:ext cx="4572000" cy="15593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660" y="1790265"/>
            <a:ext cx="2831374" cy="155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33172"/>
            <a:ext cx="7729728" cy="118872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sz="27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Comparison with flexbox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idx="1"/>
          </p:nvPr>
        </p:nvSpPr>
        <p:spPr>
          <a:xfrm>
            <a:off x="2231136" y="1957469"/>
            <a:ext cx="7729728" cy="3101983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Flexbox 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made for one dimensional </a:t>
            </a: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layouts.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Grid is made for two dimensional layouts</a:t>
            </a: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Flexbox can design either a row or a column at a </a:t>
            </a: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Grid can design both rows and columns at the same time.</a:t>
            </a:r>
            <a:endParaRPr lang="en-US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Example:-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" t="17063" r="1260" b="27233"/>
          <a:stretch/>
        </p:blipFill>
        <p:spPr>
          <a:xfrm>
            <a:off x="2129246" y="4794069"/>
            <a:ext cx="9287693" cy="4180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7" t="43071" r="3920" b="16767"/>
          <a:stretch/>
        </p:blipFill>
        <p:spPr>
          <a:xfrm>
            <a:off x="2189267" y="5747657"/>
            <a:ext cx="9227672" cy="43107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875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4695" y="154795"/>
            <a:ext cx="7729728" cy="1188720"/>
          </a:xfrm>
        </p:spPr>
        <p:txBody>
          <a:bodyPr>
            <a:norm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OF CSS GRID 2D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497" y="1867989"/>
            <a:ext cx="7832925" cy="4167051"/>
          </a:xfrm>
        </p:spPr>
      </p:pic>
    </p:spTree>
    <p:extLst>
      <p:ext uri="{BB962C8B-B14F-4D97-AF65-F5344CB8AC3E}">
        <p14:creationId xmlns:p14="http://schemas.microsoft.com/office/powerpoint/2010/main" val="89285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141732"/>
            <a:ext cx="7729728" cy="11887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27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OF CSS GRID 2D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136" y="1789611"/>
            <a:ext cx="7729728" cy="4872446"/>
          </a:xfrm>
        </p:spPr>
      </p:pic>
    </p:spTree>
    <p:extLst>
      <p:ext uri="{BB962C8B-B14F-4D97-AF65-F5344CB8AC3E}">
        <p14:creationId xmlns:p14="http://schemas.microsoft.com/office/powerpoint/2010/main" val="151213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847" y="849087"/>
            <a:ext cx="9679576" cy="5191760"/>
          </a:xfrm>
        </p:spPr>
      </p:pic>
    </p:spTree>
    <p:extLst>
      <p:ext uri="{BB962C8B-B14F-4D97-AF65-F5344CB8AC3E}">
        <p14:creationId xmlns:p14="http://schemas.microsoft.com/office/powerpoint/2010/main" val="148595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https://en.wikipedia.org/wiki/Periodic_table 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www.w3schools.com/css/css_grid.asp</a:t>
            </a:r>
            <a:endParaRPr lang="en-US" dirty="0"/>
          </a:p>
          <a:p>
            <a:r>
              <a:rPr lang="en-US" dirty="0" smtClean="0"/>
              <a:t>Safari online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68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731" y="195943"/>
            <a:ext cx="8399417" cy="6400800"/>
          </a:xfrm>
        </p:spPr>
      </p:pic>
    </p:spTree>
    <p:extLst>
      <p:ext uri="{BB962C8B-B14F-4D97-AF65-F5344CB8AC3E}">
        <p14:creationId xmlns:p14="http://schemas.microsoft.com/office/powerpoint/2010/main" val="337124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372</TotalTime>
  <Words>120</Words>
  <Application>Microsoft Office PowerPoint</Application>
  <PresentationFormat>Widescreen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Courier New</vt:lpstr>
      <vt:lpstr>Gill Sans MT</vt:lpstr>
      <vt:lpstr>Times New Roman</vt:lpstr>
      <vt:lpstr>Parcel</vt:lpstr>
      <vt:lpstr> Designing in 2d with css grid </vt:lpstr>
      <vt:lpstr>HTML          CSS             JS</vt:lpstr>
      <vt:lpstr>COMPARISIONS OF GRID</vt:lpstr>
      <vt:lpstr> Comparison with flexbox </vt:lpstr>
      <vt:lpstr>APPLICATIONS OF CSS GRID 2D</vt:lpstr>
      <vt:lpstr> APPLICATIONS OF CSS GRID 2D </vt:lpstr>
      <vt:lpstr>PowerPoint Presentation</vt:lpstr>
      <vt:lpstr>REFERENCES</vt:lpstr>
      <vt:lpstr>PowerPoint Presentation</vt:lpstr>
    </vt:vector>
  </TitlesOfParts>
  <Company>Northwest 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Designing in 2d with css grid</dc:title>
  <dc:creator>Potu,Preetham</dc:creator>
  <cp:lastModifiedBy>Pasham,Gouthami</cp:lastModifiedBy>
  <cp:revision>27</cp:revision>
  <dcterms:created xsi:type="dcterms:W3CDTF">2018-11-04T01:40:19Z</dcterms:created>
  <dcterms:modified xsi:type="dcterms:W3CDTF">2018-11-05T04:21:31Z</dcterms:modified>
</cp:coreProperties>
</file>

<file path=docProps/thumbnail.jpeg>
</file>